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2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6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8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2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0153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6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66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57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21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3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80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8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1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65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0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7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E41ED4-333C-4B69-9FB6-1BC9FF0312E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B250-A11A-4844-922C-5E89CFDB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04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A1F10C-21FD-4ABF-A421-E4CF3AED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2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CD33E-CEBE-49F1-9722-09A21D2ED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3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FBBF-459D-470C-85F1-1DF5AB226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8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88650-E228-4145-998D-6CD8E680E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F4CCA-0D64-446A-B89F-E4F15CA1B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3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508D9B-564D-4F81-8441-C03FEEE1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98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6CDE4-04AF-4E84-8E7A-22440E0B2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EED61-93C5-4666-80C4-7C913A424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30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877A7-C6EB-44EA-97A0-2F22BEE3A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1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0370A-60F3-4689-97E7-51DEE3351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8CE0C4-549B-4950-A235-9611F8C07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1DEF3-AAAC-428E-8117-E1AFD657A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1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21021-6CEC-4637-A11B-482A0508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8C782-C93D-404C-818D-3B469F924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38FC5-B1FF-4AD6-8602-A30954E0B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4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81C4F-6D0F-4EB9-AFBC-6D66F1AAC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5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CBA1A-5F2E-4AED-8C5A-AB64D35ED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6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2DF3C-E066-484D-8A9C-988BCFB26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7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 Ustavschikov</dc:creator>
  <cp:lastModifiedBy>Denis Ustavschikov</cp:lastModifiedBy>
  <cp:revision>1</cp:revision>
  <dcterms:created xsi:type="dcterms:W3CDTF">2018-07-05T20:04:51Z</dcterms:created>
  <dcterms:modified xsi:type="dcterms:W3CDTF">2018-07-05T20:12:18Z</dcterms:modified>
</cp:coreProperties>
</file>